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D2F5-32C5-4477-A21C-E613330680E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CF81-936D-475E-BC40-5C31DD7D0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D2F5-32C5-4477-A21C-E613330680E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CF81-936D-475E-BC40-5C31DD7D0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D2F5-32C5-4477-A21C-E613330680E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CF81-936D-475E-BC40-5C31DD7D0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1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D2F5-32C5-4477-A21C-E613330680E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CF81-936D-475E-BC40-5C31DD7D0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05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D2F5-32C5-4477-A21C-E613330680E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CF81-936D-475E-BC40-5C31DD7D0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D2F5-32C5-4477-A21C-E613330680E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CF81-936D-475E-BC40-5C31DD7D0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1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D2F5-32C5-4477-A21C-E613330680E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CF81-936D-475E-BC40-5C31DD7D0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1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D2F5-32C5-4477-A21C-E613330680E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CF81-936D-475E-BC40-5C31DD7D0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2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D2F5-32C5-4477-A21C-E613330680E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CF81-936D-475E-BC40-5C31DD7D0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72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D2F5-32C5-4477-A21C-E613330680E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CF81-936D-475E-BC40-5C31DD7D0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FD2F5-32C5-4477-A21C-E613330680E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DCF81-936D-475E-BC40-5C31DD7D0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4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FD2F5-32C5-4477-A21C-E613330680E5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DCF81-936D-475E-BC40-5C31DD7D0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222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889844"/>
            <a:ext cx="4572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function gui_calculator_4function </a:t>
            </a:r>
          </a:p>
          <a:p>
            <a:r>
              <a:rPr lang="en-US" dirty="0"/>
              <a:t>% </a:t>
            </a:r>
            <a:r>
              <a:rPr lang="en-US" dirty="0" err="1"/>
              <a:t>gui_calculator</a:t>
            </a:r>
            <a:r>
              <a:rPr lang="en-US" dirty="0"/>
              <a:t> has 2 edit boxes for numbers and </a:t>
            </a:r>
          </a:p>
          <a:p>
            <a:r>
              <a:rPr lang="en-US" dirty="0"/>
              <a:t>%   adds, subtracts, multiplies or divides them </a:t>
            </a:r>
          </a:p>
          <a:p>
            <a:r>
              <a:rPr lang="en-US" dirty="0"/>
              <a:t>set(</a:t>
            </a:r>
            <a:r>
              <a:rPr lang="en-US" dirty="0" err="1"/>
              <a:t>figure,'Name','GUI</a:t>
            </a:r>
            <a:r>
              <a:rPr lang="en-US" dirty="0"/>
              <a:t> </a:t>
            </a:r>
            <a:r>
              <a:rPr lang="en-US" dirty="0" err="1"/>
              <a:t>Calculator','Position</a:t>
            </a:r>
            <a:r>
              <a:rPr lang="en-US" dirty="0"/>
              <a:t>',[500,200,500,400]) </a:t>
            </a:r>
          </a:p>
          <a:p>
            <a:r>
              <a:rPr lang="en-US" dirty="0"/>
              <a:t>n1=0; n2=0; </a:t>
            </a:r>
          </a:p>
          <a:p>
            <a:r>
              <a:rPr lang="en-US" dirty="0"/>
              <a:t>title = </a:t>
            </a:r>
            <a:r>
              <a:rPr lang="en-US" dirty="0" err="1"/>
              <a:t>uicontrol</a:t>
            </a:r>
            <a:r>
              <a:rPr lang="en-US" dirty="0"/>
              <a:t>('</a:t>
            </a:r>
            <a:r>
              <a:rPr lang="en-US" dirty="0" err="1"/>
              <a:t>Style','text','Position</a:t>
            </a:r>
            <a:r>
              <a:rPr lang="en-US" dirty="0"/>
              <a:t>',[160,350,200,30],'FontSize',20,'String','Four Function Calculator'); </a:t>
            </a:r>
          </a:p>
          <a:p>
            <a:r>
              <a:rPr lang="en-US" dirty="0" err="1"/>
              <a:t>firstnum</a:t>
            </a:r>
            <a:r>
              <a:rPr lang="en-US" dirty="0"/>
              <a:t> = </a:t>
            </a:r>
            <a:r>
              <a:rPr lang="en-US" dirty="0" err="1"/>
              <a:t>uicontrol</a:t>
            </a:r>
            <a:r>
              <a:rPr lang="en-US" dirty="0"/>
              <a:t>('</a:t>
            </a:r>
            <a:r>
              <a:rPr lang="en-US" dirty="0" err="1"/>
              <a:t>Style','edit','Position</a:t>
            </a:r>
            <a:r>
              <a:rPr lang="en-US" dirty="0"/>
              <a:t>',[20,250,100,40],'</a:t>
            </a:r>
            <a:r>
              <a:rPr lang="en-US" dirty="0" err="1"/>
              <a:t>FontSize</a:t>
            </a:r>
            <a:r>
              <a:rPr lang="en-US" dirty="0"/>
              <a:t>', 20, 'String',num2str(n1)); </a:t>
            </a:r>
          </a:p>
          <a:p>
            <a:r>
              <a:rPr lang="en-US" dirty="0"/>
              <a:t>operator = </a:t>
            </a:r>
            <a:r>
              <a:rPr lang="en-US" dirty="0" err="1"/>
              <a:t>uicontrol</a:t>
            </a:r>
            <a:r>
              <a:rPr lang="en-US" dirty="0"/>
              <a:t>('</a:t>
            </a:r>
            <a:r>
              <a:rPr lang="en-US" dirty="0" err="1"/>
              <a:t>Style','text','Position</a:t>
            </a:r>
            <a:r>
              <a:rPr lang="en-US" dirty="0"/>
              <a:t>',[130,250,50,40],'</a:t>
            </a:r>
            <a:r>
              <a:rPr lang="en-US" dirty="0" err="1"/>
              <a:t>FontSize</a:t>
            </a:r>
            <a:r>
              <a:rPr lang="en-US" dirty="0"/>
              <a:t>', 20); </a:t>
            </a:r>
          </a:p>
          <a:p>
            <a:r>
              <a:rPr lang="en-US" dirty="0" err="1"/>
              <a:t>secondnum</a:t>
            </a:r>
            <a:r>
              <a:rPr lang="en-US" dirty="0"/>
              <a:t> 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44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uicontrol</a:t>
            </a:r>
            <a:r>
              <a:rPr lang="en-US" dirty="0"/>
              <a:t>('</a:t>
            </a:r>
            <a:r>
              <a:rPr lang="en-US" dirty="0" err="1"/>
              <a:t>Style','edit','Position</a:t>
            </a:r>
            <a:r>
              <a:rPr lang="en-US" dirty="0"/>
              <a:t>',[190,250,100,40],'</a:t>
            </a:r>
            <a:r>
              <a:rPr lang="en-US" dirty="0" err="1"/>
              <a:t>FontSize</a:t>
            </a:r>
            <a:r>
              <a:rPr lang="en-US" dirty="0"/>
              <a:t>', 20,'String',num2str(n2)); </a:t>
            </a:r>
          </a:p>
          <a:p>
            <a:r>
              <a:rPr lang="en-US" dirty="0" err="1"/>
              <a:t>equal_sign</a:t>
            </a:r>
            <a:r>
              <a:rPr lang="en-US" dirty="0"/>
              <a:t> = </a:t>
            </a:r>
            <a:r>
              <a:rPr lang="en-US" dirty="0" err="1"/>
              <a:t>uicontrol</a:t>
            </a:r>
            <a:r>
              <a:rPr lang="en-US" dirty="0"/>
              <a:t>('</a:t>
            </a:r>
            <a:r>
              <a:rPr lang="en-US" dirty="0" err="1"/>
              <a:t>Style','text','Position</a:t>
            </a:r>
            <a:r>
              <a:rPr lang="en-US" dirty="0"/>
              <a:t>',[300,250,50,40],'</a:t>
            </a:r>
            <a:r>
              <a:rPr lang="en-US" dirty="0" err="1"/>
              <a:t>FontSize</a:t>
            </a:r>
            <a:r>
              <a:rPr lang="en-US" dirty="0"/>
              <a:t>', 30,'String','='); </a:t>
            </a:r>
          </a:p>
          <a:p>
            <a:r>
              <a:rPr lang="en-US" dirty="0"/>
              <a:t>result = </a:t>
            </a:r>
            <a:r>
              <a:rPr lang="en-US" dirty="0" err="1"/>
              <a:t>uicontrol</a:t>
            </a:r>
            <a:r>
              <a:rPr lang="en-US" dirty="0"/>
              <a:t>('</a:t>
            </a:r>
            <a:r>
              <a:rPr lang="en-US" dirty="0" err="1"/>
              <a:t>Style','text','Position</a:t>
            </a:r>
            <a:r>
              <a:rPr lang="en-US" dirty="0"/>
              <a:t>',[360,250,100,40]); </a:t>
            </a:r>
          </a:p>
          <a:p>
            <a:r>
              <a:rPr lang="en-US" dirty="0" err="1"/>
              <a:t>add_button</a:t>
            </a:r>
            <a:r>
              <a:rPr lang="en-US" dirty="0"/>
              <a:t> = </a:t>
            </a:r>
            <a:r>
              <a:rPr lang="en-US" dirty="0" err="1"/>
              <a:t>uicontrol</a:t>
            </a:r>
            <a:r>
              <a:rPr lang="en-US" dirty="0"/>
              <a:t>('</a:t>
            </a:r>
            <a:r>
              <a:rPr lang="en-US" dirty="0" err="1"/>
              <a:t>Style','pushbutton</a:t>
            </a:r>
            <a:r>
              <a:rPr lang="en-US" dirty="0"/>
              <a:t>', '</a:t>
            </a:r>
            <a:r>
              <a:rPr lang="en-US" dirty="0" err="1"/>
              <a:t>String','Add','Position</a:t>
            </a:r>
            <a:r>
              <a:rPr lang="en-US" dirty="0"/>
              <a:t>',[50,150,90,60], 'Callback',@</a:t>
            </a:r>
            <a:r>
              <a:rPr lang="en-US" dirty="0" err="1"/>
              <a:t>callbackfn</a:t>
            </a:r>
            <a:r>
              <a:rPr lang="en-US" dirty="0"/>
              <a:t>); </a:t>
            </a:r>
          </a:p>
          <a:p>
            <a:r>
              <a:rPr lang="en-US" dirty="0" err="1"/>
              <a:t>subtract_button</a:t>
            </a:r>
            <a:r>
              <a:rPr lang="en-US" dirty="0"/>
              <a:t>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50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uicontrol</a:t>
            </a:r>
            <a:r>
              <a:rPr lang="en-US" dirty="0"/>
              <a:t>('</a:t>
            </a:r>
            <a:r>
              <a:rPr lang="en-US" dirty="0" err="1"/>
              <a:t>Style','pushbutton</a:t>
            </a:r>
            <a:r>
              <a:rPr lang="en-US" dirty="0"/>
              <a:t>', '</a:t>
            </a:r>
            <a:r>
              <a:rPr lang="en-US" dirty="0" err="1"/>
              <a:t>String','Subtract','Position</a:t>
            </a:r>
            <a:r>
              <a:rPr lang="en-US" dirty="0"/>
              <a:t>',[150,150,90,60], 'Callback',@</a:t>
            </a:r>
            <a:r>
              <a:rPr lang="en-US" dirty="0" err="1"/>
              <a:t>callbackfn</a:t>
            </a:r>
            <a:r>
              <a:rPr lang="en-US" dirty="0"/>
              <a:t>); </a:t>
            </a:r>
          </a:p>
          <a:p>
            <a:r>
              <a:rPr lang="en-US" dirty="0" err="1"/>
              <a:t>multiply_button</a:t>
            </a:r>
            <a:r>
              <a:rPr lang="en-US" dirty="0"/>
              <a:t> = </a:t>
            </a:r>
            <a:r>
              <a:rPr lang="en-US" dirty="0" err="1"/>
              <a:t>uicontrol</a:t>
            </a:r>
            <a:r>
              <a:rPr lang="en-US" dirty="0"/>
              <a:t>('</a:t>
            </a:r>
            <a:r>
              <a:rPr lang="en-US" dirty="0" err="1"/>
              <a:t>Style','pushbutton</a:t>
            </a:r>
            <a:r>
              <a:rPr lang="en-US" dirty="0"/>
              <a:t>', '</a:t>
            </a:r>
            <a:r>
              <a:rPr lang="en-US" dirty="0" err="1"/>
              <a:t>String','Multiply','Position</a:t>
            </a:r>
            <a:r>
              <a:rPr lang="en-US" dirty="0"/>
              <a:t>',[250,150,90,60], 'Callback',@</a:t>
            </a:r>
            <a:r>
              <a:rPr lang="en-US" dirty="0" err="1"/>
              <a:t>callbackfn</a:t>
            </a:r>
            <a:r>
              <a:rPr lang="en-US" dirty="0"/>
              <a:t>); </a:t>
            </a:r>
          </a:p>
          <a:p>
            <a:r>
              <a:rPr lang="en-US" dirty="0" err="1"/>
              <a:t>divide_button</a:t>
            </a:r>
            <a:r>
              <a:rPr lang="en-US" dirty="0"/>
              <a:t> = </a:t>
            </a:r>
            <a:r>
              <a:rPr lang="en-US" dirty="0" err="1"/>
              <a:t>uicontrol</a:t>
            </a:r>
            <a:r>
              <a:rPr lang="en-US" dirty="0"/>
              <a:t>('</a:t>
            </a:r>
            <a:r>
              <a:rPr lang="en-US" dirty="0" err="1"/>
              <a:t>Style','pushbutton</a:t>
            </a:r>
            <a:r>
              <a:rPr lang="en-US" dirty="0"/>
              <a:t>', '</a:t>
            </a:r>
            <a:r>
              <a:rPr lang="en-US" dirty="0" err="1"/>
              <a:t>String','Divide','Position</a:t>
            </a:r>
            <a:r>
              <a:rPr lang="en-US" dirty="0"/>
              <a:t>',[350,150,90,60], 'Callback',@</a:t>
            </a:r>
            <a:r>
              <a:rPr lang="en-US" dirty="0" err="1"/>
              <a:t>callbackfn</a:t>
            </a:r>
            <a:r>
              <a:rPr lang="en-US" dirty="0"/>
              <a:t>);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function </a:t>
            </a:r>
            <a:r>
              <a:rPr lang="en-US" dirty="0" err="1"/>
              <a:t>callbackfn</a:t>
            </a:r>
            <a:r>
              <a:rPr lang="en-US" dirty="0"/>
              <a:t>(</a:t>
            </a:r>
            <a:r>
              <a:rPr lang="en-US" dirty="0" err="1"/>
              <a:t>source,eventdata</a:t>
            </a:r>
            <a:r>
              <a:rPr lang="en-US" dirty="0"/>
              <a:t>) </a:t>
            </a:r>
          </a:p>
          <a:p>
            <a:r>
              <a:rPr lang="en-US" dirty="0"/>
              <a:t>   n1=str2num(get(</a:t>
            </a:r>
            <a:r>
              <a:rPr lang="en-US" dirty="0" err="1"/>
              <a:t>firstnum</a:t>
            </a:r>
            <a:r>
              <a:rPr lang="en-US" dirty="0"/>
              <a:t>,'String')); </a:t>
            </a:r>
          </a:p>
          <a:p>
            <a:r>
              <a:rPr lang="en-US" dirty="0"/>
              <a:t>   n2=str2num(get(</a:t>
            </a:r>
            <a:r>
              <a:rPr lang="en-US" dirty="0" err="1"/>
              <a:t>secondnum</a:t>
            </a:r>
            <a:r>
              <a:rPr lang="en-US" dirty="0"/>
              <a:t>,'String')); </a:t>
            </a:r>
          </a:p>
          <a:p>
            <a:r>
              <a:rPr lang="en-US" dirty="0"/>
              <a:t>if source == </a:t>
            </a:r>
            <a:r>
              <a:rPr lang="en-US" dirty="0" err="1"/>
              <a:t>add_button</a:t>
            </a:r>
            <a:r>
              <a:rPr lang="en-US" dirty="0"/>
              <a:t> </a:t>
            </a:r>
          </a:p>
          <a:p>
            <a:r>
              <a:rPr lang="en-US" dirty="0"/>
              <a:t>op='+';   </a:t>
            </a:r>
          </a:p>
        </p:txBody>
      </p:sp>
    </p:spTree>
    <p:extLst>
      <p:ext uri="{BB962C8B-B14F-4D97-AF65-F5344CB8AC3E}">
        <p14:creationId xmlns:p14="http://schemas.microsoft.com/office/powerpoint/2010/main" val="2546993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answer=n1+n2; </a:t>
            </a:r>
          </a:p>
          <a:p>
            <a:r>
              <a:rPr lang="en-US" dirty="0" err="1"/>
              <a:t>elseif</a:t>
            </a:r>
            <a:r>
              <a:rPr lang="en-US" dirty="0"/>
              <a:t> source == </a:t>
            </a:r>
            <a:r>
              <a:rPr lang="en-US" dirty="0" err="1"/>
              <a:t>subtract_button</a:t>
            </a:r>
            <a:r>
              <a:rPr lang="en-US" dirty="0"/>
              <a:t> </a:t>
            </a:r>
          </a:p>
          <a:p>
            <a:r>
              <a:rPr lang="en-US" dirty="0"/>
              <a:t>op=' -';  </a:t>
            </a:r>
          </a:p>
          <a:p>
            <a:r>
              <a:rPr lang="en-US" dirty="0"/>
              <a:t>answer=n1-n2; </a:t>
            </a:r>
          </a:p>
          <a:p>
            <a:r>
              <a:rPr lang="en-US" dirty="0" err="1"/>
              <a:t>elseif</a:t>
            </a:r>
            <a:r>
              <a:rPr lang="en-US" dirty="0"/>
              <a:t> source == </a:t>
            </a:r>
            <a:r>
              <a:rPr lang="en-US" dirty="0" err="1"/>
              <a:t>multiply_button</a:t>
            </a:r>
            <a:r>
              <a:rPr lang="en-US" dirty="0"/>
              <a:t> </a:t>
            </a:r>
          </a:p>
          <a:p>
            <a:r>
              <a:rPr lang="en-US" dirty="0"/>
              <a:t>op='*';  </a:t>
            </a:r>
          </a:p>
          <a:p>
            <a:r>
              <a:rPr lang="en-US" dirty="0"/>
              <a:t>answer=n1*n2; </a:t>
            </a:r>
          </a:p>
          <a:p>
            <a:r>
              <a:rPr lang="en-US" dirty="0" err="1"/>
              <a:t>elseif</a:t>
            </a:r>
            <a:r>
              <a:rPr lang="en-US" dirty="0"/>
              <a:t> source == </a:t>
            </a:r>
            <a:r>
              <a:rPr lang="en-US" dirty="0" err="1"/>
              <a:t>divide_button</a:t>
            </a:r>
            <a:r>
              <a:rPr lang="en-US" dirty="0"/>
              <a:t> </a:t>
            </a:r>
          </a:p>
          <a:p>
            <a:r>
              <a:rPr lang="en-US" dirty="0"/>
              <a:t>op='/';  </a:t>
            </a:r>
          </a:p>
          <a:p>
            <a:r>
              <a:rPr lang="en-US" dirty="0"/>
              <a:t>answer=n1/n2; </a:t>
            </a:r>
          </a:p>
          <a:p>
            <a:r>
              <a:rPr lang="en-US" dirty="0"/>
              <a:t>end </a:t>
            </a:r>
          </a:p>
          <a:p>
            <a:r>
              <a:rPr lang="en-US" dirty="0"/>
              <a:t>set(operator,'String',op,'FontSize',30) </a:t>
            </a:r>
          </a:p>
          <a:p>
            <a:r>
              <a:rPr lang="en-US" dirty="0"/>
              <a:t>set(result,'String',num2str(answer),'FontSize',22) </a:t>
            </a:r>
          </a:p>
          <a:p>
            <a:r>
              <a:rPr lang="en-US" dirty="0"/>
              <a:t>end </a:t>
            </a:r>
          </a:p>
          <a:p>
            <a:r>
              <a:rPr lang="en-US"/>
              <a:t>end </a:t>
            </a:r>
          </a:p>
        </p:txBody>
      </p:sp>
    </p:spTree>
    <p:extLst>
      <p:ext uri="{BB962C8B-B14F-4D97-AF65-F5344CB8AC3E}">
        <p14:creationId xmlns:p14="http://schemas.microsoft.com/office/powerpoint/2010/main" val="156446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53302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294</Words>
  <Application>Microsoft Office PowerPoint</Application>
  <PresentationFormat>عرض على الشاشة (3:4)‏</PresentationFormat>
  <Paragraphs>38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2</cp:revision>
  <dcterms:created xsi:type="dcterms:W3CDTF">2019-12-13T00:13:06Z</dcterms:created>
  <dcterms:modified xsi:type="dcterms:W3CDTF">2019-12-13T01:22:34Z</dcterms:modified>
</cp:coreProperties>
</file>